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E1DEBB-E85A-F041-BF7E-FA1D5DE712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83F9A-1007-F84A-A777-37AB039D9E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39382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315B69F6-B1AC-4246-A9DE-CDDA3DCB9D91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2423288A-17AE-9648-9E6B-4583F262A9E7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A38DBEB9-AF68-D146-813B-CB8ACACF8C31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611DC2C8-9023-F44B-B09D-06A2C17929C3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4F67FD3C-1C41-D44E-AE64-80364190B9E7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C888331B-8BEA-D440-A24C-9B99DE615871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2CD49E63-1FEA-6749-AEC5-EC4C08FF5E09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D9EA1700-9D95-7A48-A50F-1BBD5B83CDCD}" vid="{E9C3A678-283D-5149-B45F-F6EA3058BB9F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2026-04-17T16:29:40Z</dcterms:created>
  <dcterms:modified xsi:type="dcterms:W3CDTF">2026-04-17T16:31:46Z</dcterms:modified>
</cp:coreProperties>
</file>