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aveSubsetFonts="1" autoCompressPictures="0">
  <p:sldMasterIdLst>
    <p:sldMasterId id="2147483673" r:id="rId1"/>
    <p:sldMasterId id="2147483657" r:id="rId2"/>
    <p:sldMasterId id="2147483655" r:id="rId3"/>
    <p:sldMasterId id="2147483653" r:id="rId4"/>
    <p:sldMasterId id="2147483669" r:id="rId5"/>
    <p:sldMasterId id="2147483659" r:id="rId6"/>
    <p:sldMasterId id="2147483661" r:id="rId7"/>
    <p:sldMasterId id="2147483664" r:id="rId8"/>
  </p:sldMasterIdLst>
  <p:notesMasterIdLst>
    <p:notesMasterId r:id="rId10"/>
  </p:notesMasterIdLst>
  <p:handoutMasterIdLst>
    <p:handoutMasterId r:id="rId11"/>
  </p:handoutMasterIdLst>
  <p:sldIdLst>
    <p:sldId id="25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5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58"/>
    <p:restoredTop sz="94636"/>
  </p:normalViewPr>
  <p:slideViewPr>
    <p:cSldViewPr snapToGrid="0" snapToObjects="1">
      <p:cViewPr varScale="1">
        <p:scale>
          <a:sx n="124" d="100"/>
          <a:sy n="124" d="100"/>
        </p:scale>
        <p:origin x="2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 showGuides="1">
      <p:cViewPr varScale="1">
        <p:scale>
          <a:sx n="123" d="100"/>
          <a:sy n="123" d="100"/>
        </p:scale>
        <p:origin x="45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391509F-5F7C-8945-871F-3452F70444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417238-BFEB-4040-AE40-ED9E02E7C18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0016DE-6731-8749-9AAB-B743531C4CC7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D120B7-C1B7-A14E-B451-B0D0EDE48D1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03D279-87C0-D940-8F6A-007E0BEA0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FB9FE-5433-144B-B5A3-1B7D3BA37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9609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48A2FD-B261-9143-B91F-48B22BB59364}" type="datetimeFigureOut">
              <a:rPr lang="en-US" smtClean="0"/>
              <a:t>4/17/26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516CD9-8F23-BA4E-AF18-C8203EF87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72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4E764-B83B-C34A-BFDB-9AABD9D0B5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6713" y="5190716"/>
            <a:ext cx="10131287" cy="1015664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title</a:t>
            </a:r>
          </a:p>
        </p:txBody>
      </p:sp>
    </p:spTree>
    <p:extLst>
      <p:ext uri="{BB962C8B-B14F-4D97-AF65-F5344CB8AC3E}">
        <p14:creationId xmlns:p14="http://schemas.microsoft.com/office/powerpoint/2010/main" val="1091728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7D416-58EA-C44A-9B46-10FB28DC54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24338" y="2882348"/>
            <a:ext cx="5128591" cy="1382575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4074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F6B34-8EDA-4D44-BDDD-20468D98CD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80512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C884B-E17B-D54F-8E79-2F15B4975F2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146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>
              <a:defRPr sz="3000"/>
            </a:lvl1pPr>
          </a:lstStyle>
          <a:p>
            <a:r>
              <a:rPr lang="en-US" dirty="0"/>
              <a:t>Divider slide title</a:t>
            </a:r>
          </a:p>
        </p:txBody>
      </p:sp>
    </p:spTree>
    <p:extLst>
      <p:ext uri="{BB962C8B-B14F-4D97-AF65-F5344CB8AC3E}">
        <p14:creationId xmlns:p14="http://schemas.microsoft.com/office/powerpoint/2010/main" val="2869791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790E71-12F6-B647-BCA1-327DC5174B6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0145" y="2766218"/>
            <a:ext cx="11168269" cy="1325563"/>
          </a:xfrm>
          <a:prstGeom prst="rect">
            <a:avLst/>
          </a:prstGeom>
        </p:spPr>
        <p:txBody>
          <a:bodyPr anchor="ctr"/>
          <a:lstStyle>
            <a:lvl1pPr algn="l">
              <a:defRPr sz="3000" b="1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Divider title slide</a:t>
            </a:r>
          </a:p>
        </p:txBody>
      </p:sp>
    </p:spTree>
    <p:extLst>
      <p:ext uri="{BB962C8B-B14F-4D97-AF65-F5344CB8AC3E}">
        <p14:creationId xmlns:p14="http://schemas.microsoft.com/office/powerpoint/2010/main" val="306448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5 -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A7560-602F-6F44-BBAC-738812F69D1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96876" y="2703443"/>
            <a:ext cx="7013654" cy="1669774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quote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D290AAC-283B-AE4C-986B-45D11E09594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97163" y="4502426"/>
            <a:ext cx="7013575" cy="259038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Source name, Source title</a:t>
            </a:r>
          </a:p>
        </p:txBody>
      </p:sp>
    </p:spTree>
    <p:extLst>
      <p:ext uri="{BB962C8B-B14F-4D97-AF65-F5344CB8AC3E}">
        <p14:creationId xmlns:p14="http://schemas.microsoft.com/office/powerpoint/2010/main" val="326426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771D3-46C6-F144-8986-DDBB5EBF630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1D9E0-7895-1844-AA2F-9951D42BADC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F6B93-2AC1-6C4A-B53C-BC9A5AA3847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E1C3D7-2560-AB4E-BB3A-7579EFA67D2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05070" y="1973399"/>
            <a:ext cx="10548730" cy="3909875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34575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61C31-35B9-DA46-8DC2-4B346C71ED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8444" y="365125"/>
            <a:ext cx="10555356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E85BC81-5052-9E44-B6CF-9B9C6D624CD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798512" y="2564296"/>
            <a:ext cx="3240000" cy="308085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A832B25-42E2-D146-AC04-F1A5A9CC92A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13800" y="2560638"/>
            <a:ext cx="3240000" cy="308451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536C888-E37E-8743-BB9A-3EF08E6C9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6156" y="2563813"/>
            <a:ext cx="3240000" cy="308133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  <a:lvl2pPr>
              <a:defRPr>
                <a:solidFill>
                  <a:schemeClr val="bg2">
                    <a:lumMod val="10000"/>
                  </a:schemeClr>
                </a:solidFill>
              </a:defRPr>
            </a:lvl2pPr>
            <a:lvl3pPr>
              <a:defRPr>
                <a:solidFill>
                  <a:schemeClr val="bg2">
                    <a:lumMod val="10000"/>
                  </a:schemeClr>
                </a:solidFill>
              </a:defRPr>
            </a:lvl3pPr>
            <a:lvl4pPr>
              <a:defRPr>
                <a:solidFill>
                  <a:schemeClr val="bg2">
                    <a:lumMod val="10000"/>
                  </a:schemeClr>
                </a:solidFill>
              </a:defRPr>
            </a:lvl4pPr>
            <a:lvl5pPr>
              <a:defRPr>
                <a:solidFill>
                  <a:schemeClr val="bg2">
                    <a:lumMod val="10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03DF330E-EE1C-794E-BA7E-EF36D59745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3" y="1973400"/>
            <a:ext cx="10555287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22" name="Footer Placeholder 15">
            <a:extLst>
              <a:ext uri="{FF2B5EF4-FFF2-40B4-BE49-F238E27FC236}">
                <a16:creationId xmlns:a16="http://schemas.microsoft.com/office/drawing/2014/main" id="{A01A3D54-A4D1-C144-88DF-ABDDCBB698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23" name="Slide Number Placeholder 17">
            <a:extLst>
              <a:ext uri="{FF2B5EF4-FFF2-40B4-BE49-F238E27FC236}">
                <a16:creationId xmlns:a16="http://schemas.microsoft.com/office/drawing/2014/main" id="{FCA324EE-53C6-EF4C-84AC-80E63F3582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13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2 Column 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F61D78-752D-ED4F-A80D-74D924F71BB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-1" y="0"/>
            <a:ext cx="5000263" cy="5760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D04921A1-9A34-1B48-B9C0-15E906CEBEC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90572" y="365125"/>
            <a:ext cx="5763228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F0D749D-75AE-CE44-BC17-5B5DF6E7F6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590572" y="1909823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37FEA4C9-BA9B-7C43-9889-688988E28B3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563800" y="1909822"/>
            <a:ext cx="2790000" cy="3850177"/>
          </a:xfrm>
          <a:prstGeom prst="rect">
            <a:avLst/>
          </a:prstGeom>
        </p:spPr>
        <p:txBody>
          <a:bodyPr/>
          <a:lstStyle>
            <a:lvl1pPr marL="285750" indent="-285750"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1pPr>
            <a:lvl2pPr marL="742950" indent="-2857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2pPr>
            <a:lvl3pPr marL="10858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3pPr>
            <a:lvl4pPr marL="1543050" indent="-171450"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</a:defRPr>
            </a:lvl4pPr>
            <a:lvl5pPr marL="2000250" indent="-171450">
              <a:buFont typeface="System Font Regular"/>
              <a:buChar char="-"/>
              <a:defRPr>
                <a:solidFill>
                  <a:srgbClr val="00000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Footer Placeholder 15">
            <a:extLst>
              <a:ext uri="{FF2B5EF4-FFF2-40B4-BE49-F238E27FC236}">
                <a16:creationId xmlns:a16="http://schemas.microsoft.com/office/drawing/2014/main" id="{18FC8DCF-27C9-0146-B90F-DF50FBC67B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14" name="Slide Number Placeholder 17">
            <a:extLst>
              <a:ext uri="{FF2B5EF4-FFF2-40B4-BE49-F238E27FC236}">
                <a16:creationId xmlns:a16="http://schemas.microsoft.com/office/drawing/2014/main" id="{3FB8A6CD-ADAC-AA4F-A66F-898865652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109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- Image,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0FEE-9960-B54C-A930-F43197EE63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</a:p>
        </p:txBody>
      </p:sp>
      <p:sp>
        <p:nvSpPr>
          <p:cNvPr id="5" name="Footer Placeholder 15">
            <a:extLst>
              <a:ext uri="{FF2B5EF4-FFF2-40B4-BE49-F238E27FC236}">
                <a16:creationId xmlns:a16="http://schemas.microsoft.com/office/drawing/2014/main" id="{13853AB8-4F92-A54B-9E82-510A2C799B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6" name="Slide Number Placeholder 17">
            <a:extLst>
              <a:ext uri="{FF2B5EF4-FFF2-40B4-BE49-F238E27FC236}">
                <a16:creationId xmlns:a16="http://schemas.microsoft.com/office/drawing/2014/main" id="{0E93A4E2-A7C2-E54F-BE8A-D329863449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18732BE2-6E0F-5446-B4E5-E8068E3A0B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8512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8" name="Picture Placeholder 5">
            <a:extLst>
              <a:ext uri="{FF2B5EF4-FFF2-40B4-BE49-F238E27FC236}">
                <a16:creationId xmlns:a16="http://schemas.microsoft.com/office/drawing/2014/main" id="{BA8DCDB0-CB5C-1D4E-97B6-4C45BCBC9A8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98513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C2C6DEF4-E0F7-5945-8596-C455B5C16F8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98513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EEB294BE-6D08-8F44-85A2-819BF9AC60F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962599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1" name="Picture Placeholder 5">
            <a:extLst>
              <a:ext uri="{FF2B5EF4-FFF2-40B4-BE49-F238E27FC236}">
                <a16:creationId xmlns:a16="http://schemas.microsoft.com/office/drawing/2014/main" id="{5590938A-A2A4-E943-83CC-5DA1AC7A90A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962600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4F32EA24-32A7-7746-AD51-6F1F3229B5E0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962600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C94BFB10-E2C7-8745-9886-43564469C41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80553" y="2118126"/>
            <a:ext cx="3391199" cy="42869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2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4" name="Picture Placeholder 5">
            <a:extLst>
              <a:ext uri="{FF2B5EF4-FFF2-40B4-BE49-F238E27FC236}">
                <a16:creationId xmlns:a16="http://schemas.microsoft.com/office/drawing/2014/main" id="{51FF46C3-8ADD-6843-8312-ECBC62A64D6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380554" y="2684806"/>
            <a:ext cx="3391200" cy="2016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63F0C0E4-BE5A-5F44-9EA4-7DFA758F941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80554" y="4826642"/>
            <a:ext cx="3391199" cy="8185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44393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B409BD3F-F530-F243-869B-69BA7F0018A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51881" y="-51880"/>
            <a:ext cx="6115455" cy="3469532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4336A131-4879-FB47-9E7B-AAF8A9CB331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95651" y="4284101"/>
            <a:ext cx="2012400" cy="7478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6C93232-97D6-E84B-BC73-E18B06B47DB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5651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78EE14CE-ADFF-424F-9477-F049FF4968F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265547" y="4284200"/>
            <a:ext cx="201240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bg1"/>
                </a:solidFill>
              </a:defRPr>
            </a:lvl2pPr>
            <a:lvl3pPr marL="914400" indent="0" algn="ctr">
              <a:buNone/>
              <a:defRPr>
                <a:solidFill>
                  <a:schemeClr val="bg1"/>
                </a:solidFill>
              </a:defRPr>
            </a:lvl3pPr>
            <a:lvl4pPr marL="1371600" indent="0" algn="ctr">
              <a:buNone/>
              <a:defRPr>
                <a:solidFill>
                  <a:schemeClr val="bg1"/>
                </a:solidFill>
              </a:defRPr>
            </a:lvl4pPr>
            <a:lvl5pPr marL="1828800" indent="0" algn="ctr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513A2B92-0A31-F749-AA48-B7F0E5A349D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65547" y="5114462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 sz="1500">
                <a:solidFill>
                  <a:schemeClr val="bg1"/>
                </a:solidFill>
              </a:defRPr>
            </a:lvl2pPr>
            <a:lvl3pPr marL="914400" indent="0" algn="ctr">
              <a:buNone/>
              <a:defRPr sz="1500">
                <a:solidFill>
                  <a:schemeClr val="bg1"/>
                </a:solidFill>
              </a:defRPr>
            </a:lvl3pPr>
            <a:lvl4pPr marL="1371600" indent="0" algn="ctr">
              <a:buNone/>
              <a:defRPr sz="1500">
                <a:solidFill>
                  <a:schemeClr val="bg1"/>
                </a:solidFill>
              </a:defRPr>
            </a:lvl4pPr>
            <a:lvl5pPr marL="1828800" indent="0" algn="ctr">
              <a:buNone/>
              <a:defRPr sz="15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B0625686-7B8B-1D40-BB0A-3C620C88391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68040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5" name="Text Placeholder 23">
            <a:extLst>
              <a:ext uri="{FF2B5EF4-FFF2-40B4-BE49-F238E27FC236}">
                <a16:creationId xmlns:a16="http://schemas.microsoft.com/office/drawing/2014/main" id="{0036D8AD-6FA2-DB4E-95BB-26438FC1BEC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342117" y="915610"/>
            <a:ext cx="2012950" cy="7477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5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#</a:t>
            </a:r>
          </a:p>
        </p:txBody>
      </p:sp>
      <p:sp>
        <p:nvSpPr>
          <p:cNvPr id="26" name="Text Placeholder 14">
            <a:extLst>
              <a:ext uri="{FF2B5EF4-FFF2-40B4-BE49-F238E27FC236}">
                <a16:creationId xmlns:a16="http://schemas.microsoft.com/office/drawing/2014/main" id="{9DC0E9AD-34FF-E348-AEC2-650A5F31A10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68590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27" name="Text Placeholder 14">
            <a:extLst>
              <a:ext uri="{FF2B5EF4-FFF2-40B4-BE49-F238E27FC236}">
                <a16:creationId xmlns:a16="http://schemas.microsoft.com/office/drawing/2014/main" id="{57A56864-18E3-6E4E-91D4-EAFD7C61825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342117" y="1749988"/>
            <a:ext cx="2012400" cy="8316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5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Input stat description</a:t>
            </a:r>
          </a:p>
        </p:txBody>
      </p:sp>
      <p:sp>
        <p:nvSpPr>
          <p:cNvPr id="39" name="Picture Placeholder 7">
            <a:extLst>
              <a:ext uri="{FF2B5EF4-FFF2-40B4-BE49-F238E27FC236}">
                <a16:creationId xmlns:a16="http://schemas.microsoft.com/office/drawing/2014/main" id="{B9F7D0CA-DBE3-4F47-84DB-DA1FC5A3A5E7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062472" y="3419856"/>
            <a:ext cx="6129528" cy="3419856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theme" Target="../theme/theme7.xml"/><Relationship Id="rId4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A95D58-E76E-4C4F-8E3A-FD05549DA15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398" y="1714"/>
            <a:ext cx="12185904" cy="685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38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ED27711-16AE-A04D-904F-3DF0D6A6FCF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12204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886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66AFB-AD02-CE46-9D21-44E49433BAE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328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73EFB25-0EC8-E248-86CC-1CA5CCDD8C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398" y="0"/>
            <a:ext cx="121859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511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91E017-F865-3D47-B1D6-7DD8B4F8144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868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2618BC7-8130-934F-AF40-9336BCC9CE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700" y="1858"/>
            <a:ext cx="12179300" cy="685428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F0529-6FDF-8541-ADEB-D9DD465B85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696876" y="2291309"/>
            <a:ext cx="62230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8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200" b="1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1">
            <a:extLst>
              <a:ext uri="{FF2B5EF4-FFF2-40B4-BE49-F238E27FC236}">
                <a16:creationId xmlns:a16="http://schemas.microsoft.com/office/drawing/2014/main" id="{C4F6D76E-9B80-4848-B0CE-DCBEBBF15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70" y="365125"/>
            <a:ext cx="105487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title</a:t>
            </a:r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9216B959-D1D3-754A-90D5-4F13B3D8DA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05070" y="6250329"/>
            <a:ext cx="4114800" cy="2885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Footer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6A7E9EDF-CA87-D14B-A491-EF77FED6BB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2120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11AA8-27C9-8241-B42F-4E697CE3E23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B7BD67-ABC4-3D4E-BC0A-FEFCC3F87C17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1822487" y="0"/>
            <a:ext cx="369513" cy="3695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9BBC5E-9DCC-3742-928B-170167BB5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21733" y="6195036"/>
            <a:ext cx="2794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55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2" r:id="rId2"/>
    <p:sldLayoutId id="2147483663" r:id="rId3"/>
    <p:sldLayoutId id="2147483666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6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Arial" panose="020B0604020202020204" pitchFamily="34" charset="0"/>
        <a:buChar char="•"/>
        <a:defRPr sz="1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0858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12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5430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0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00250" indent="-17145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System Font Regular"/>
        <a:buChar char="-"/>
        <a:defRPr sz="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1D494A7-29E9-3C4E-B8DB-9BFC03881E1D}"/>
              </a:ext>
            </a:extLst>
          </p:cNvPr>
          <p:cNvSpPr/>
          <p:nvPr userDrawn="1"/>
        </p:nvSpPr>
        <p:spPr>
          <a:xfrm>
            <a:off x="6072000" y="0"/>
            <a:ext cx="6120000" cy="3420000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A6AAC6-7F5E-154C-A08B-457168B196E7}"/>
              </a:ext>
            </a:extLst>
          </p:cNvPr>
          <p:cNvSpPr/>
          <p:nvPr userDrawn="1"/>
        </p:nvSpPr>
        <p:spPr>
          <a:xfrm>
            <a:off x="0" y="3420000"/>
            <a:ext cx="6072000" cy="343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85AE3B2-1AE7-1049-9CAB-DF6AB93793F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808051" y="4072396"/>
            <a:ext cx="207704" cy="20770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7A1337-DFB5-FD49-8D09-E208E65F07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280486" y="4072396"/>
            <a:ext cx="207704" cy="20770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E4D258F-CB66-A549-A7D5-1DE2051624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587947" y="5946093"/>
            <a:ext cx="207704" cy="20770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8EBAA28-1F47-0848-923A-3BE25A7CCB9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3057843" y="5946093"/>
            <a:ext cx="207704" cy="20770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949687C-5ABE-1D49-B7A8-EF90586595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880990" y="714188"/>
            <a:ext cx="207704" cy="2077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739C084-B383-5848-A03F-37D79222E5B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1358668" y="714188"/>
            <a:ext cx="207704" cy="20770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0E84527-7507-B34C-9099-26D97645DC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6661902" y="2598417"/>
            <a:ext cx="207704" cy="20770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058CA62-DEA7-0C40-B277-5DFDA1F2EDF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 flipV="1">
            <a:off x="9134413" y="2598417"/>
            <a:ext cx="207704" cy="20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147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C62CB-2DB7-1E46-A059-681D88F3C2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655831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C1307DCB-51FA-4E4E-905C-06F46FD0E2B4}" vid="{8D1F1559-F423-BA44-B89F-3F80C4832507}"/>
    </a:ext>
  </a:extLst>
</a:theme>
</file>

<file path=ppt/theme/theme2.xml><?xml version="1.0" encoding="utf-8"?>
<a:theme xmlns:a="http://schemas.openxmlformats.org/drawingml/2006/main" name="Divider Slide 1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C1307DCB-51FA-4E4E-905C-06F46FD0E2B4}" vid="{BC226357-BEB4-E545-B719-DF61B114FDB5}"/>
    </a:ext>
  </a:extLst>
</a:theme>
</file>

<file path=ppt/theme/theme3.xml><?xml version="1.0" encoding="utf-8"?>
<a:theme xmlns:a="http://schemas.openxmlformats.org/drawingml/2006/main" name="Divider Slide 2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C1307DCB-51FA-4E4E-905C-06F46FD0E2B4}" vid="{C7D0012D-4091-0647-AA56-F52C2F5A7F9B}"/>
    </a:ext>
  </a:extLst>
</a:theme>
</file>

<file path=ppt/theme/theme4.xml><?xml version="1.0" encoding="utf-8"?>
<a:theme xmlns:a="http://schemas.openxmlformats.org/drawingml/2006/main" name="Divider Slide 3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C1307DCB-51FA-4E4E-905C-06F46FD0E2B4}" vid="{5C2E791B-903E-B84A-8A0C-487D8288BF9D}"/>
    </a:ext>
  </a:extLst>
</a:theme>
</file>

<file path=ppt/theme/theme5.xml><?xml version="1.0" encoding="utf-8"?>
<a:theme xmlns:a="http://schemas.openxmlformats.org/drawingml/2006/main" name="Divider Slide 4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C1307DCB-51FA-4E4E-905C-06F46FD0E2B4}" vid="{1B0809EC-073E-6A42-8FF1-4E0F49B4A64B}"/>
    </a:ext>
  </a:extLst>
</a:theme>
</file>

<file path=ppt/theme/theme6.xml><?xml version="1.0" encoding="utf-8"?>
<a:theme xmlns:a="http://schemas.openxmlformats.org/drawingml/2006/main" name="Divider Slide 5 - Quote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C1307DCB-51FA-4E4E-905C-06F46FD0E2B4}" vid="{EAF18425-3E95-3D42-95F6-B7B13D5F9C36}"/>
    </a:ext>
  </a:extLst>
</a:theme>
</file>

<file path=ppt/theme/theme7.xml><?xml version="1.0" encoding="utf-8"?>
<a:theme xmlns:a="http://schemas.openxmlformats.org/drawingml/2006/main" name="Content Slides">
  <a:themeElements>
    <a:clrScheme name="Ontario Tech">
      <a:dk1>
        <a:srgbClr val="003C71"/>
      </a:dk1>
      <a:lt1>
        <a:srgbClr val="FFFFFF"/>
      </a:lt1>
      <a:dk2>
        <a:srgbClr val="003C71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3C71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C1307DCB-51FA-4E4E-905C-06F46FD0E2B4}" vid="{39C45502-7D8F-2048-931B-4CC451E61CFD}"/>
    </a:ext>
  </a:extLst>
</a:theme>
</file>

<file path=ppt/theme/theme8.xml><?xml version="1.0" encoding="utf-8"?>
<a:theme xmlns:a="http://schemas.openxmlformats.org/drawingml/2006/main" name="Stats Slide">
  <a:themeElements>
    <a:clrScheme name="OT Branded">
      <a:dk1>
        <a:srgbClr val="003B70"/>
      </a:dk1>
      <a:lt1>
        <a:srgbClr val="FFFFFF"/>
      </a:lt1>
      <a:dk2>
        <a:srgbClr val="003B70"/>
      </a:dk2>
      <a:lt2>
        <a:srgbClr val="E7E6E6"/>
      </a:lt2>
      <a:accent1>
        <a:srgbClr val="0077CA"/>
      </a:accent1>
      <a:accent2>
        <a:srgbClr val="E75D2A"/>
      </a:accent2>
      <a:accent3>
        <a:srgbClr val="5B6770"/>
      </a:accent3>
      <a:accent4>
        <a:srgbClr val="A7A8AA"/>
      </a:accent4>
      <a:accent5>
        <a:srgbClr val="ACA391"/>
      </a:accent5>
      <a:accent6>
        <a:srgbClr val="00283C"/>
      </a:accent6>
      <a:hlink>
        <a:srgbClr val="0077CA"/>
      </a:hlink>
      <a:folHlink>
        <a:srgbClr val="CACAC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C1307DCB-51FA-4E4E-905C-06F46FD0E2B4}" vid="{2D20378E-DDFE-8947-8AFC-C8BCB66A6628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System Font Regular</vt:lpstr>
      <vt:lpstr>Title Slide 1</vt:lpstr>
      <vt:lpstr>Divider Slide 1</vt:lpstr>
      <vt:lpstr>Divider Slide 2</vt:lpstr>
      <vt:lpstr>Divider Slide 3</vt:lpstr>
      <vt:lpstr>Divider Slide 4</vt:lpstr>
      <vt:lpstr>Divider Slide 5 - Quote</vt:lpstr>
      <vt:lpstr>Content Slides</vt:lpstr>
      <vt:lpstr>Stats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Kristie Arbour</dc:creator>
  <cp:lastModifiedBy>Kristie Arbour</cp:lastModifiedBy>
  <cp:revision>1</cp:revision>
  <dcterms:created xsi:type="dcterms:W3CDTF">2026-04-17T16:29:41Z</dcterms:created>
  <dcterms:modified xsi:type="dcterms:W3CDTF">2026-04-17T16:30:43Z</dcterms:modified>
</cp:coreProperties>
</file>