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1" r:id="rId2"/>
    <p:sldMasterId id="2147483675" r:id="rId3"/>
    <p:sldMasterId id="2147483657" r:id="rId4"/>
    <p:sldMasterId id="2147483655" r:id="rId5"/>
    <p:sldMasterId id="2147483653" r:id="rId6"/>
    <p:sldMasterId id="2147483669" r:id="rId7"/>
    <p:sldMasterId id="2147483659" r:id="rId8"/>
    <p:sldMasterId id="2147483661" r:id="rId9"/>
    <p:sldMasterId id="2147483664" r:id="rId10"/>
  </p:sldMasterIdLst>
  <p:notesMasterIdLst>
    <p:notesMasterId r:id="rId12"/>
  </p:notesMasterIdLst>
  <p:handoutMasterIdLst>
    <p:handoutMasterId r:id="rId13"/>
  </p:handoutMasterIdLst>
  <p:sldIdLst>
    <p:sldId id="25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3/27/26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3/27/26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4033520"/>
            <a:ext cx="7520167" cy="2172860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706709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4033520"/>
            <a:ext cx="3994647" cy="2346960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272453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554529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rgbClr val="003556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rgbClr val="003556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rgbClr val="003556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rgbClr val="003556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emf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pn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399E31-B380-AB4A-AC50-E8435981694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79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3DC5B4-F26A-C64B-AAE2-08E0710376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78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8DEFB9-5F8D-6047-A4B2-A8ABC0C0FF9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9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60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7145B-5C00-BC41-B2A0-398B14A6A1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50813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25B9D2BF-E208-AC41-A540-890DA3E68739}"/>
    </a:ext>
  </a:extLst>
</a:theme>
</file>

<file path=ppt/theme/theme2.xml><?xml version="1.0" encoding="utf-8"?>
<a:theme xmlns:a="http://schemas.openxmlformats.org/drawingml/2006/main" name="Title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9AAE7D89-E73E-7C40-ACAC-F06B0746F473}"/>
    </a:ext>
  </a:extLst>
</a:theme>
</file>

<file path=ppt/theme/theme3.xml><?xml version="1.0" encoding="utf-8"?>
<a:theme xmlns:a="http://schemas.openxmlformats.org/drawingml/2006/main" name="Title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668BE51D-D3EC-184E-908E-1CD7A23AC482}"/>
    </a:ext>
  </a:extLst>
</a:theme>
</file>

<file path=ppt/theme/theme4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B7FEC150-3293-244D-8CF8-F163C7FD3ECA}"/>
    </a:ext>
  </a:extLst>
</a:theme>
</file>

<file path=ppt/theme/theme5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E5D1FB67-5559-AB49-BDEF-F6021B4A5C9E}"/>
    </a:ext>
  </a:extLst>
</a:theme>
</file>

<file path=ppt/theme/theme6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A2171D7A-ABE9-F343-B80C-70307F2258DB}"/>
    </a:ext>
  </a:extLst>
</a:theme>
</file>

<file path=ppt/theme/theme7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5F70332C-F4A1-C243-A262-55B756200147}"/>
    </a:ext>
  </a:extLst>
</a:theme>
</file>

<file path=ppt/theme/theme8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715BC45B-EA10-D042-BE24-08145CF4D900}"/>
    </a:ext>
  </a:extLst>
</a:theme>
</file>

<file path=ppt/theme/theme9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0095FC0B-1B0A-1946-BB78-D561D3AFF719}"/>
    </a:ext>
  </a:extLst>
</a:theme>
</file>

<file path=ppt/theme/theme10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3E8C6F81-3402-FB47-8C0C-B01558DBC907}" vid="{B84C1E95-0A50-D24F-8EFA-DAD6BE6BEEA5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Arial</vt:lpstr>
      <vt:lpstr>Calibri</vt:lpstr>
      <vt:lpstr>System Font Regular</vt:lpstr>
      <vt:lpstr>Title Slide 1</vt:lpstr>
      <vt:lpstr>Title Slide 2</vt:lpstr>
      <vt:lpstr>Title Slide 4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2026-03-27T15:53:36Z</dcterms:created>
  <dcterms:modified xsi:type="dcterms:W3CDTF">2026-03-27T16:12:19Z</dcterms:modified>
</cp:coreProperties>
</file>