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84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31D08A-1945-7A43-B67B-E8CA838A027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6074B-C624-724C-B832-DB6D726506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324479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7DA553E8-585F-EB44-8368-A667FCC091E1}" vid="{232D3E35-FEB3-454E-8B41-044EC9CD0352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7DA553E8-585F-EB44-8368-A667FCC091E1}" vid="{A7655769-0A10-2A40-A0B8-7442D241EBF4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7DA553E8-585F-EB44-8368-A667FCC091E1}" vid="{F3DDEE8B-4AE6-CD4E-AE27-044B5124DAF6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7DA553E8-585F-EB44-8368-A667FCC091E1}" vid="{A99EE6B9-4FFA-1945-838A-7D2A9BD3FDD4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7DA553E8-585F-EB44-8368-A667FCC091E1}" vid="{B09965B8-3D75-A843-A684-86BFA68DE46A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7DA553E8-585F-EB44-8368-A667FCC091E1}" vid="{EE7941CB-CCD7-4D49-89B1-426EC59F89B9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7DA553E8-585F-EB44-8368-A667FCC091E1}" vid="{B4A495E8-7F31-344E-94B0-5CF55F012FFC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7DA553E8-585F-EB44-8368-A667FCC091E1}" vid="{41AC4B9C-C011-A445-9C47-A668DD1E8523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2026-04-17T16:29:40Z</dcterms:created>
  <dcterms:modified xsi:type="dcterms:W3CDTF">2026-04-17T16:32:12Z</dcterms:modified>
</cp:coreProperties>
</file>