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CC12BA-A60C-1749-90E9-759518F442A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2AC32-A9FD-DB4F-928C-81787ABC95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74125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08191AEA-1B6A-1C4F-8434-29D79E02BDF8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220273B8-0FE1-414F-A750-85CAAFC5A9AF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4E72CDDB-8D2F-2046-B2E6-21A7DACAD3EB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B80B4A73-7702-D846-AD07-661A0F88575C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F0E39639-B815-1A4B-BB53-75A29BB4E488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16237ECE-ADEA-C04F-AA28-14C99E371ACE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C7CBD022-CC3C-FE4D-9D74-427EB9802586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12CC6D1B-3FE4-4A47-A426-D130E6F1AC40}" vid="{0A7708F5-5648-4647-A5E0-4CF0271CBE5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2026-04-17T16:29:42Z</dcterms:created>
  <dcterms:modified xsi:type="dcterms:W3CDTF">2026-04-17T16:30:07Z</dcterms:modified>
</cp:coreProperties>
</file>