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84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DDFA39-7051-D849-837B-527F01C22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99CD5-D17E-774D-A51C-D0F8E957D1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74757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DA2149FB-C890-2943-9962-A838475105CF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569138A5-A8F9-A148-8C39-A018F1ED24FB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AB8C93AF-4335-1348-AB99-D1BA85A26D73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C1F130C7-E76E-424F-8164-900A68B5B580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8D43B382-0FC1-D047-BBAB-7D229A6525B7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382A8AB7-BE0E-6342-9D6C-268E503869B3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9320981D-2173-2740-BF6B-F4C525B085CB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16C73401-D4CB-2949-A78F-84F093348B93}" vid="{484CDB7D-B84A-BB4A-BC75-5F6CD8A30121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2026-04-17T16:29:39Z</dcterms:created>
  <dcterms:modified xsi:type="dcterms:W3CDTF">2026-04-17T16:33:16Z</dcterms:modified>
</cp:coreProperties>
</file>