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84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7D0EE-4A97-1240-A161-2305988F84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4F271-057C-A24F-966F-127530DC14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006865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94FFC60C-C92D-6949-9F76-222893C61ED6}" vid="{0C7DF58D-09BA-1F4D-857F-A71C1D69D31D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94FFC60C-C92D-6949-9F76-222893C61ED6}" vid="{C066E265-6094-6147-AC88-2A903E97D3D8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94FFC60C-C92D-6949-9F76-222893C61ED6}" vid="{710F9977-23BD-3B44-A30D-8E8FA8EC59B6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94FFC60C-C92D-6949-9F76-222893C61ED6}" vid="{7003805E-EE15-FC49-9BCD-B16C5F83D11D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94FFC60C-C92D-6949-9F76-222893C61ED6}" vid="{167CF7C3-D487-C543-B321-FCD63D94A9AB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94FFC60C-C92D-6949-9F76-222893C61ED6}" vid="{33E86B69-A173-684C-A5F6-891B1F9B4CBA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94FFC60C-C92D-6949-9F76-222893C61ED6}" vid="{C37939F8-8F0C-104A-AEB3-69A2B364D05A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94FFC60C-C92D-6949-9F76-222893C61ED6}" vid="{30A33ED6-9D47-DF45-B036-448D0BF3450C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2026-04-17T16:29:39Z</dcterms:created>
  <dcterms:modified xsi:type="dcterms:W3CDTF">2026-04-17T16:32:40Z</dcterms:modified>
</cp:coreProperties>
</file>