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36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A95D58-E76E-4C4F-8E3A-FD05549DA15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C62CB-2DB7-1E46-A059-681D88F3C2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65583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0E163D84-9393-994B-9DBC-DB99C75873AC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C89715EF-8620-404D-B3DB-DFB1E14FFA77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F82B71A4-9776-2648-8365-6A0C50B079D7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D953F644-7668-ED4D-B0EE-50E3ADFD121B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D9B1E08A-0705-464C-BD18-4DF8EE4709CF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D2478BC5-ECB7-3F4B-880F-AA4A661042B8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CE61CCE4-693C-424D-99D3-19CB2CA056B6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3488B73-3A14-804D-AD54-A92D545C68D6}" vid="{E381E8FA-2E9C-DC47-99AB-282DA42EA749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2026-04-17T16:28:55Z</dcterms:created>
  <dcterms:modified xsi:type="dcterms:W3CDTF">2026-04-17T16:29:23Z</dcterms:modified>
</cp:coreProperties>
</file>