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  <p:sldMasterId id="2147483657" r:id="rId2"/>
    <p:sldMasterId id="2147483655" r:id="rId3"/>
    <p:sldMasterId id="2147483653" r:id="rId4"/>
    <p:sldMasterId id="2147483669" r:id="rId5"/>
    <p:sldMasterId id="2147483659" r:id="rId6"/>
    <p:sldMasterId id="2147483661" r:id="rId7"/>
    <p:sldMasterId id="2147483664" r:id="rId8"/>
  </p:sldMasterIdLst>
  <p:notesMasterIdLst>
    <p:notesMasterId r:id="rId10"/>
  </p:notesMasterIdLst>
  <p:handoutMasterIdLst>
    <p:handoutMasterId r:id="rId11"/>
  </p:handoutMasterIdLst>
  <p:sldIdLst>
    <p:sldId id="25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35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58"/>
    <p:restoredTop sz="94684"/>
  </p:normalViewPr>
  <p:slideViewPr>
    <p:cSldViewPr snapToGrid="0" snapToObjects="1">
      <p:cViewPr varScale="1">
        <p:scale>
          <a:sx n="124" d="100"/>
          <a:sy n="124" d="100"/>
        </p:scale>
        <p:origin x="21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 showGuides="1">
      <p:cViewPr varScale="1">
        <p:scale>
          <a:sx n="123" d="100"/>
          <a:sy n="123" d="100"/>
        </p:scale>
        <p:origin x="459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391509F-5F7C-8945-871F-3452F70444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417238-BFEB-4040-AE40-ED9E02E7C18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0016DE-6731-8749-9AAB-B743531C4CC7}" type="datetimeFigureOut">
              <a:rPr lang="en-US" smtClean="0"/>
              <a:t>4/17/26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D120B7-C1B7-A14E-B451-B0D0EDE48D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03D279-87C0-D940-8F6A-007E0BEA055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FB9FE-5433-144B-B5A3-1B7D3BA372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960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48A2FD-B261-9143-B91F-48B22BB59364}" type="datetimeFigureOut">
              <a:rPr lang="en-US" smtClean="0"/>
              <a:t>4/17/26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516CD9-8F23-BA4E-AF18-C8203EF87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872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4E764-B83B-C34A-BFDB-9AABD9D0B5C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6713" y="5190716"/>
            <a:ext cx="10131287" cy="1015664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1091728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7D416-58EA-C44A-9B46-10FB28DC54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4338" y="2882348"/>
            <a:ext cx="5128591" cy="1382575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40741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F6B34-8EDA-4D44-BDDD-20468D98CD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0512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C884B-E17B-D54F-8E79-2F15B4975F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6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2869791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3790E71-12F6-B647-BCA1-327DC5174B6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title slide</a:t>
            </a:r>
          </a:p>
        </p:txBody>
      </p:sp>
    </p:spTree>
    <p:extLst>
      <p:ext uri="{BB962C8B-B14F-4D97-AF65-F5344CB8AC3E}">
        <p14:creationId xmlns:p14="http://schemas.microsoft.com/office/powerpoint/2010/main" val="3064488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5 -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A7560-602F-6F44-BBAC-738812F69D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96876" y="2703443"/>
            <a:ext cx="7013654" cy="1669774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quote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D290AAC-283B-AE4C-986B-45D11E09594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97163" y="4502426"/>
            <a:ext cx="7013575" cy="259038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Source name, Source title</a:t>
            </a:r>
          </a:p>
        </p:txBody>
      </p:sp>
    </p:spTree>
    <p:extLst>
      <p:ext uri="{BB962C8B-B14F-4D97-AF65-F5344CB8AC3E}">
        <p14:creationId xmlns:p14="http://schemas.microsoft.com/office/powerpoint/2010/main" val="3264260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771D3-46C6-F144-8986-DDBB5EBF63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11D9E0-7895-1844-AA2F-9951D42BADC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AF6B93-2AC1-6C4A-B53C-BC9A5AA384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4E1C3D7-2560-AB4E-BB3A-7579EFA67D2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5070" y="1973399"/>
            <a:ext cx="10548730" cy="3909875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4575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61C31-35B9-DA46-8DC2-4B346C71ED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8444" y="365125"/>
            <a:ext cx="10555356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E85BC81-5052-9E44-B6CF-9B9C6D624CD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98512" y="2564296"/>
            <a:ext cx="3240000" cy="3080854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A832B25-42E2-D146-AC04-F1A5A9CC92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13800" y="2560638"/>
            <a:ext cx="3240000" cy="3084512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536C888-E37E-8743-BB9A-3EF08E6C90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456156" y="2563813"/>
            <a:ext cx="3240000" cy="308133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03DF330E-EE1C-794E-BA7E-EF36D59745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3" y="1973400"/>
            <a:ext cx="10555287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22" name="Footer Placeholder 15">
            <a:extLst>
              <a:ext uri="{FF2B5EF4-FFF2-40B4-BE49-F238E27FC236}">
                <a16:creationId xmlns:a16="http://schemas.microsoft.com/office/drawing/2014/main" id="{A01A3D54-A4D1-C144-88DF-ABDDCBB698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17">
            <a:extLst>
              <a:ext uri="{FF2B5EF4-FFF2-40B4-BE49-F238E27FC236}">
                <a16:creationId xmlns:a16="http://schemas.microsoft.com/office/drawing/2014/main" id="{FCA324EE-53C6-EF4C-84AC-80E63F3582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213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2 Column 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FF61D78-752D-ED4F-A80D-74D924F71BB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-1" y="0"/>
            <a:ext cx="5000263" cy="5760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04921A1-9A34-1B48-B9C0-15E906CEBEC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90572" y="365125"/>
            <a:ext cx="5763228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F0D749D-75AE-CE44-BC17-5B5DF6E7F6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590572" y="1909823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rgbClr val="003556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37FEA4C9-BA9B-7C43-9889-688988E28B3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563800" y="1909822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Footer Placeholder 15">
            <a:extLst>
              <a:ext uri="{FF2B5EF4-FFF2-40B4-BE49-F238E27FC236}">
                <a16:creationId xmlns:a16="http://schemas.microsoft.com/office/drawing/2014/main" id="{18FC8DCF-27C9-0146-B90F-DF50FBC67B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7">
            <a:extLst>
              <a:ext uri="{FF2B5EF4-FFF2-40B4-BE49-F238E27FC236}">
                <a16:creationId xmlns:a16="http://schemas.microsoft.com/office/drawing/2014/main" id="{3FB8A6CD-ADAC-AA4F-A66F-898865652E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09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70FEE-9960-B54C-A930-F43197EE63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5" name="Footer Placeholder 15">
            <a:extLst>
              <a:ext uri="{FF2B5EF4-FFF2-40B4-BE49-F238E27FC236}">
                <a16:creationId xmlns:a16="http://schemas.microsoft.com/office/drawing/2014/main" id="{13853AB8-4F92-A54B-9E82-510A2C799B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0E93A4E2-A7C2-E54F-BE8A-D329863449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18732BE2-6E0F-5446-B4E5-E8068E3A0B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2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BA8DCDB0-CB5C-1D4E-97B6-4C45BCBC9A8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98513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C2C6DEF4-E0F7-5945-8596-C455B5C16F8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8513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EEB294BE-6D08-8F44-85A2-819BF9AC60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62599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5590938A-A2A4-E943-83CC-5DA1AC7A90A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962600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F32EA24-32A7-7746-AD51-6F1F3229B5E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962600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3" name="Text Placeholder 16">
            <a:extLst>
              <a:ext uri="{FF2B5EF4-FFF2-40B4-BE49-F238E27FC236}">
                <a16:creationId xmlns:a16="http://schemas.microsoft.com/office/drawing/2014/main" id="{C94BFB10-E2C7-8745-9886-43564469C41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80553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4" name="Picture Placeholder 5">
            <a:extLst>
              <a:ext uri="{FF2B5EF4-FFF2-40B4-BE49-F238E27FC236}">
                <a16:creationId xmlns:a16="http://schemas.microsoft.com/office/drawing/2014/main" id="{51FF46C3-8ADD-6843-8312-ECBC62A64D6C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380554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63F0C0E4-BE5A-5F44-9EA4-7DFA758F941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380554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44393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409BD3F-F530-F243-869B-69BA7F0018A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51881" y="-51880"/>
            <a:ext cx="6115455" cy="346953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336A131-4879-FB47-9E7B-AAF8A9CB331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5651" y="4284101"/>
            <a:ext cx="2012400" cy="74785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6C93232-97D6-E84B-BC73-E18B06B47DB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5651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8EE14CE-ADFF-424F-9477-F049FF4968F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65547" y="4284200"/>
            <a:ext cx="201240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bg1"/>
                </a:solidFill>
              </a:defRPr>
            </a:lvl2pPr>
            <a:lvl3pPr marL="914400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13A2B92-0A31-F749-AA48-B7F0E5A349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65547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 sz="1500">
                <a:solidFill>
                  <a:schemeClr val="bg1"/>
                </a:solidFill>
              </a:defRPr>
            </a:lvl2pPr>
            <a:lvl3pPr marL="914400" indent="0" algn="ctr">
              <a:buNone/>
              <a:defRPr sz="1500">
                <a:solidFill>
                  <a:schemeClr val="bg1"/>
                </a:solidFill>
              </a:defRPr>
            </a:lvl3pPr>
            <a:lvl4pPr marL="1371600" indent="0" algn="ctr">
              <a:buNone/>
              <a:defRPr sz="1500">
                <a:solidFill>
                  <a:schemeClr val="bg1"/>
                </a:solidFill>
              </a:defRPr>
            </a:lvl4pPr>
            <a:lvl5pPr marL="1828800" indent="0" algn="ctr">
              <a:buNone/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B0625686-7B8B-1D40-BB0A-3C620C88391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68040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5" name="Text Placeholder 23">
            <a:extLst>
              <a:ext uri="{FF2B5EF4-FFF2-40B4-BE49-F238E27FC236}">
                <a16:creationId xmlns:a16="http://schemas.microsoft.com/office/drawing/2014/main" id="{0036D8AD-6FA2-DB4E-95BB-26438FC1BEC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42117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9DC0E9AD-34FF-E348-AEC2-650A5F31A10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868590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57A56864-18E3-6E4E-91D4-EAFD7C61825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342117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39" name="Picture Placeholder 7">
            <a:extLst>
              <a:ext uri="{FF2B5EF4-FFF2-40B4-BE49-F238E27FC236}">
                <a16:creationId xmlns:a16="http://schemas.microsoft.com/office/drawing/2014/main" id="{B9F7D0CA-DBE3-4F47-84DB-DA1FC5A3A5E7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062472" y="3419856"/>
            <a:ext cx="6129528" cy="3419856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7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emf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6690A76-5888-0A45-A98E-4057ECA502C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398" y="1714"/>
            <a:ext cx="12185904" cy="6854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038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ED27711-16AE-A04D-904F-3DF0D6A6FC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12204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886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5F66AFB-AD02-CE46-9D21-44E49433BAE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328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73EFB25-0EC8-E248-86CC-1CA5CCDD8C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511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E91E017-F865-3D47-B1D6-7DD8B4F8144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868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2618BC7-8130-934F-AF40-9336BCC9CE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6BF0529-6FDF-8541-ADEB-D9DD465B85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696876" y="2291309"/>
            <a:ext cx="62230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896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2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C4F6D76E-9B80-4848-B0CE-DCBEBBF15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070" y="365125"/>
            <a:ext cx="105487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</a:t>
            </a:r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9216B959-D1D3-754A-90D5-4F13B3D8DA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6A7E9EDF-CA87-D14B-A491-EF77FED6BB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B7BD67-ABC4-3D4E-BC0A-FEFCC3F87C17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822487" y="0"/>
            <a:ext cx="369513" cy="36951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E9BBC5E-9DCC-3742-928B-170167BB5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21733" y="6195036"/>
            <a:ext cx="279400" cy="35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55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62" r:id="rId2"/>
    <p:sldLayoutId id="2147483663" r:id="rId3"/>
    <p:sldLayoutId id="2147483666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6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0858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12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5430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0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002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8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1D494A7-29E9-3C4E-B8DB-9BFC03881E1D}"/>
              </a:ext>
            </a:extLst>
          </p:cNvPr>
          <p:cNvSpPr/>
          <p:nvPr userDrawn="1"/>
        </p:nvSpPr>
        <p:spPr>
          <a:xfrm>
            <a:off x="6072000" y="0"/>
            <a:ext cx="6120000" cy="34200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A6AAC6-7F5E-154C-A08B-457168B196E7}"/>
              </a:ext>
            </a:extLst>
          </p:cNvPr>
          <p:cNvSpPr/>
          <p:nvPr userDrawn="1"/>
        </p:nvSpPr>
        <p:spPr>
          <a:xfrm>
            <a:off x="0" y="3420000"/>
            <a:ext cx="6072000" cy="343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85AE3B2-1AE7-1049-9CAB-DF6AB93793F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808051" y="4072396"/>
            <a:ext cx="207704" cy="2077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D7A1337-DFB5-FD49-8D09-E208E65F07B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280486" y="4072396"/>
            <a:ext cx="207704" cy="2077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E4D258F-CB66-A549-A7D5-1DE2051624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587947" y="5946093"/>
            <a:ext cx="207704" cy="2077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8EBAA28-1F47-0848-923A-3BE25A7CCB9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3057843" y="5946093"/>
            <a:ext cx="207704" cy="20770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949687C-5ABE-1D49-B7A8-EF90586595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880990" y="714188"/>
            <a:ext cx="207704" cy="2077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739C084-B383-5848-A03F-37D79222E5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358668" y="714188"/>
            <a:ext cx="207704" cy="20770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0E84527-7507-B34C-9099-26D97645DC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6661902" y="2598417"/>
            <a:ext cx="207704" cy="20770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058CA62-DEA7-0C40-B277-5DFDA1F2EDF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9134413" y="2598417"/>
            <a:ext cx="207704" cy="20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147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38F71-4021-EF49-B3CC-E03D2EF7BA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561822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F57ABFBD-07B8-C24A-B0C1-5C7DB855FD08}" vid="{E5216344-34D1-8743-B0A4-FA084D05C429}"/>
    </a:ext>
  </a:extLst>
</a:theme>
</file>

<file path=ppt/theme/theme2.xml><?xml version="1.0" encoding="utf-8"?>
<a:theme xmlns:a="http://schemas.openxmlformats.org/drawingml/2006/main" name="Divider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F57ABFBD-07B8-C24A-B0C1-5C7DB855FD08}" vid="{7089DAAF-8E87-F446-ACE2-D37D0EB3C512}"/>
    </a:ext>
  </a:extLst>
</a:theme>
</file>

<file path=ppt/theme/theme3.xml><?xml version="1.0" encoding="utf-8"?>
<a:theme xmlns:a="http://schemas.openxmlformats.org/drawingml/2006/main" name="Divider Slide 2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F57ABFBD-07B8-C24A-B0C1-5C7DB855FD08}" vid="{DFC88FC4-3D77-D042-9B24-44A6ECC69387}"/>
    </a:ext>
  </a:extLst>
</a:theme>
</file>

<file path=ppt/theme/theme4.xml><?xml version="1.0" encoding="utf-8"?>
<a:theme xmlns:a="http://schemas.openxmlformats.org/drawingml/2006/main" name="Divider Slide 3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F57ABFBD-07B8-C24A-B0C1-5C7DB855FD08}" vid="{EE36219F-2EC1-1743-A8BF-A22D3395BA20}"/>
    </a:ext>
  </a:extLst>
</a:theme>
</file>

<file path=ppt/theme/theme5.xml><?xml version="1.0" encoding="utf-8"?>
<a:theme xmlns:a="http://schemas.openxmlformats.org/drawingml/2006/main" name="Divider Slide 4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F57ABFBD-07B8-C24A-B0C1-5C7DB855FD08}" vid="{104871EB-F3FC-2743-80DA-3A4CF817AE81}"/>
    </a:ext>
  </a:extLst>
</a:theme>
</file>

<file path=ppt/theme/theme6.xml><?xml version="1.0" encoding="utf-8"?>
<a:theme xmlns:a="http://schemas.openxmlformats.org/drawingml/2006/main" name="Divider Slide 5 - Quote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F57ABFBD-07B8-C24A-B0C1-5C7DB855FD08}" vid="{9F050DFC-1E8D-FD44-AE3F-AD3E5277014D}"/>
    </a:ext>
  </a:extLst>
</a:theme>
</file>

<file path=ppt/theme/theme7.xml><?xml version="1.0" encoding="utf-8"?>
<a:theme xmlns:a="http://schemas.openxmlformats.org/drawingml/2006/main" name="Content Slides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F57ABFBD-07B8-C24A-B0C1-5C7DB855FD08}" vid="{CBF4AB5C-8E11-0848-855B-1BE82D6F9C5D}"/>
    </a:ext>
  </a:extLst>
</a:theme>
</file>

<file path=ppt/theme/theme8.xml><?xml version="1.0" encoding="utf-8"?>
<a:theme xmlns:a="http://schemas.openxmlformats.org/drawingml/2006/main" name="Stats Slide">
  <a:themeElements>
    <a:clrScheme name="OT Branded">
      <a:dk1>
        <a:srgbClr val="003B70"/>
      </a:dk1>
      <a:lt1>
        <a:srgbClr val="FFFFFF"/>
      </a:lt1>
      <a:dk2>
        <a:srgbClr val="003B70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283C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F57ABFBD-07B8-C24A-B0C1-5C7DB855FD08}" vid="{756E7E1E-23D2-094A-AEF6-AD3C7DFCE604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</vt:i4>
      </vt:variant>
    </vt:vector>
  </HeadingPairs>
  <TitlesOfParts>
    <vt:vector size="12" baseType="lpstr">
      <vt:lpstr>Arial</vt:lpstr>
      <vt:lpstr>Calibri</vt:lpstr>
      <vt:lpstr>System Font Regular</vt:lpstr>
      <vt:lpstr>Title Slide 1</vt:lpstr>
      <vt:lpstr>Divider Slide 1</vt:lpstr>
      <vt:lpstr>Divider Slide 2</vt:lpstr>
      <vt:lpstr>Divider Slide 3</vt:lpstr>
      <vt:lpstr>Divider Slide 4</vt:lpstr>
      <vt:lpstr>Divider Slide 5 - Quote</vt:lpstr>
      <vt:lpstr>Content Slides</vt:lpstr>
      <vt:lpstr>Stats Slide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Kristie Arbour</dc:creator>
  <cp:lastModifiedBy>Kristie Arbour</cp:lastModifiedBy>
  <cp:revision>1</cp:revision>
  <dcterms:created xsi:type="dcterms:W3CDTF">2026-04-17T16:29:39Z</dcterms:created>
  <dcterms:modified xsi:type="dcterms:W3CDTF">2026-04-17T16:33:40Z</dcterms:modified>
</cp:coreProperties>
</file>