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2" saveSubsetFonts="1" autoCompressPictures="0">
  <p:sldMasterIdLst>
    <p:sldMasterId id="2147483673" r:id="rId1"/>
    <p:sldMasterId id="2147483657" r:id="rId2"/>
    <p:sldMasterId id="2147483655" r:id="rId3"/>
    <p:sldMasterId id="2147483653" r:id="rId4"/>
    <p:sldMasterId id="2147483669" r:id="rId5"/>
    <p:sldMasterId id="2147483659" r:id="rId6"/>
    <p:sldMasterId id="2147483661" r:id="rId7"/>
    <p:sldMasterId id="2147483664" r:id="rId8"/>
  </p:sldMasterIdLst>
  <p:notesMasterIdLst>
    <p:notesMasterId r:id="rId10"/>
  </p:notesMasterIdLst>
  <p:handoutMasterIdLst>
    <p:handoutMasterId r:id="rId11"/>
  </p:handoutMasterIdLst>
  <p:sldIdLst>
    <p:sldId id="256" r:id="rId9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658"/>
    <p:restoredTop sz="94636"/>
  </p:normalViewPr>
  <p:slideViewPr>
    <p:cSldViewPr snapToGrid="0" snapToObjects="1">
      <p:cViewPr varScale="1">
        <p:scale>
          <a:sx n="124" d="100"/>
          <a:sy n="124" d="100"/>
        </p:scale>
        <p:origin x="21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391509F-5F7C-8945-871F-3452F70444A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417238-BFEB-4040-AE40-ED9E02E7C18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30C9EEE-FA3D-2F46-98DA-CCD0549CAD2A}" type="datetimeFigureOut">
              <a:rPr lang="en-US"/>
              <a:pPr>
                <a:defRPr/>
              </a:pPr>
              <a:t>4/17/26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D120B7-C1B7-A14E-B451-B0D0EDE48D1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03D279-87C0-D940-8F6A-007E0BEA055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0F8C5BFE-20A1-FD4B-AA7E-7C6F745426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FC5558F-6677-694E-8356-72CE96E83C4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1A02328-F617-FA46-B65F-3473B26B9F2A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8C43F614-577A-094F-B20E-4950AA9A3B18}" type="datetimeFigureOut">
              <a:rPr lang="en-US"/>
              <a:pPr>
                <a:defRPr/>
              </a:pPr>
              <a:t>4/17/26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E75B76DD-B5F6-0F40-BDFF-5AC64582975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FED6A0B-A2D9-684E-8639-4B1D752D3B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762444-07A7-6A4A-AA4A-76F124A6220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99F1B1-200A-5243-B3B4-78EA64CEB2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C7DD8E8-4A26-3046-9FAA-4CBC52DEE0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4E764-B83B-C34A-BFDB-9AABD9D0B5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6713" y="5190716"/>
            <a:ext cx="10131287" cy="1015664"/>
          </a:xfrm>
          <a:prstGeom prst="rect">
            <a:avLst/>
          </a:prstGeom>
        </p:spPr>
        <p:txBody>
          <a:bodyPr anchor="ctr"/>
          <a:lstStyle>
            <a:lvl1pPr algn="l">
              <a:defRPr sz="3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1952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7D416-58EA-C44A-9B46-10FB28DC5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4338" y="2882348"/>
            <a:ext cx="5128591" cy="1382575"/>
          </a:xfrm>
          <a:prstGeom prst="rect">
            <a:avLst/>
          </a:prstGeom>
        </p:spPr>
        <p:txBody>
          <a:bodyPr anchor="ctr"/>
          <a:lstStyle>
            <a:lvl1pPr>
              <a:defRPr sz="3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8363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0F6B34-8EDA-4D44-BDDD-20468D98CD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145" y="2766218"/>
            <a:ext cx="11168269" cy="1325563"/>
          </a:xfrm>
          <a:prstGeom prst="rect">
            <a:avLst/>
          </a:prstGeom>
        </p:spPr>
        <p:txBody>
          <a:bodyPr anchor="ctr"/>
          <a:lstStyle>
            <a:lvl1pPr>
              <a:defRPr sz="3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9456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C884B-E17B-D54F-8E79-2F15B4975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146" y="2766218"/>
            <a:ext cx="11168269" cy="1325563"/>
          </a:xfrm>
          <a:prstGeom prst="rect">
            <a:avLst/>
          </a:prstGeom>
        </p:spPr>
        <p:txBody>
          <a:bodyPr anchor="ctr"/>
          <a:lstStyle>
            <a:lvl1pPr>
              <a:defRPr sz="3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8769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13790E71-12F6-B647-BCA1-327DC5174B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0145" y="2766218"/>
            <a:ext cx="11168269" cy="1325563"/>
          </a:xfrm>
          <a:prstGeom prst="rect">
            <a:avLst/>
          </a:prstGeom>
        </p:spPr>
        <p:txBody>
          <a:bodyPr anchor="ctr"/>
          <a:lstStyle>
            <a:lvl1pPr algn="l">
              <a:defRPr sz="30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3481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5 -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0A7560-602F-6F44-BBAC-738812F69D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96876" y="2703443"/>
            <a:ext cx="7013654" cy="1669774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D290AAC-283B-AE4C-986B-45D11E09594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697163" y="4502426"/>
            <a:ext cx="7013575" cy="259038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94622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9771D3-46C6-F144-8986-DDBB5EBF63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4E1C3D7-2560-AB4E-BB3A-7579EFA67D2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05070" y="1973399"/>
            <a:ext cx="10548730" cy="3909875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92DECA14-207E-0B42-AC61-C47137424215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Footer</a:t>
            </a:r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A216D928-9FA1-A243-BCB2-78B3E4260A16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DF281-A2DB-404A-BEDE-7E94655BB9C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5177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761C31-35B9-DA46-8DC2-4B346C71E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8444" y="365125"/>
            <a:ext cx="10555356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E85BC81-5052-9E44-B6CF-9B9C6D624CD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98512" y="2564296"/>
            <a:ext cx="3240000" cy="3080854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A832B25-42E2-D146-AC04-F1A5A9CC92A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113800" y="2560638"/>
            <a:ext cx="3240000" cy="3084512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536C888-E37E-8743-BB9A-3EF08E6C90A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456156" y="2563813"/>
            <a:ext cx="3240000" cy="3081337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03DF330E-EE1C-794E-BA7E-EF36D597452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98513" y="1973400"/>
            <a:ext cx="10555287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Footer Placeholder 15">
            <a:extLst>
              <a:ext uri="{FF2B5EF4-FFF2-40B4-BE49-F238E27FC236}">
                <a16:creationId xmlns:a16="http://schemas.microsoft.com/office/drawing/2014/main" id="{EB8100E7-E6FE-FF48-9236-1157C2118EE1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Footer</a:t>
            </a:r>
          </a:p>
        </p:txBody>
      </p:sp>
      <p:sp>
        <p:nvSpPr>
          <p:cNvPr id="8" name="Slide Number Placeholder 17">
            <a:extLst>
              <a:ext uri="{FF2B5EF4-FFF2-40B4-BE49-F238E27FC236}">
                <a16:creationId xmlns:a16="http://schemas.microsoft.com/office/drawing/2014/main" id="{C83A95F2-5AC7-A540-975D-0774B4E77968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40771F-1A1B-6E4D-A775-492491C335B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6898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Image, 2 Column Bull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FF61D78-752D-ED4F-A80D-74D924F71BB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-1" y="0"/>
            <a:ext cx="5000263" cy="5760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04921A1-9A34-1B48-B9C0-15E906CEBE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90572" y="365125"/>
            <a:ext cx="5763228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FF0D749D-75AE-CE44-BC17-5B5DF6E7F6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590572" y="1909823"/>
            <a:ext cx="2790000" cy="3850177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1pPr>
            <a:lvl2pPr marL="742950" indent="-2857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2pPr>
            <a:lvl3pPr marL="10858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3pPr>
            <a:lvl4pPr marL="1543050" indent="-1714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4pPr>
            <a:lvl5pPr marL="20002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37FEA4C9-BA9B-7C43-9889-688988E28B3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563800" y="1909822"/>
            <a:ext cx="2790000" cy="3850177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1pPr>
            <a:lvl2pPr marL="742950" indent="-2857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2pPr>
            <a:lvl3pPr marL="10858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3pPr>
            <a:lvl4pPr marL="1543050" indent="-1714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4pPr>
            <a:lvl5pPr marL="20002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Footer Placeholder 15">
            <a:extLst>
              <a:ext uri="{FF2B5EF4-FFF2-40B4-BE49-F238E27FC236}">
                <a16:creationId xmlns:a16="http://schemas.microsoft.com/office/drawing/2014/main" id="{5E1E685E-F36A-E44B-A8AC-90BE103CCBB8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Footer</a:t>
            </a:r>
          </a:p>
        </p:txBody>
      </p:sp>
      <p:sp>
        <p:nvSpPr>
          <p:cNvPr id="11" name="Slide Number Placeholder 17">
            <a:extLst>
              <a:ext uri="{FF2B5EF4-FFF2-40B4-BE49-F238E27FC236}">
                <a16:creationId xmlns:a16="http://schemas.microsoft.com/office/drawing/2014/main" id="{68379F5F-C69B-5F41-AB01-0EF7FCB6AB5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606E7D-66E2-CF4A-8DE1-BF684F2B1FD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19979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Image,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A70FEE-9960-B54C-A930-F43197EE6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16">
            <a:extLst>
              <a:ext uri="{FF2B5EF4-FFF2-40B4-BE49-F238E27FC236}">
                <a16:creationId xmlns:a16="http://schemas.microsoft.com/office/drawing/2014/main" id="{18732BE2-6E0F-5446-B4E5-E8068E3A0B9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98512" y="2118126"/>
            <a:ext cx="3391199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Picture Placeholder 5">
            <a:extLst>
              <a:ext uri="{FF2B5EF4-FFF2-40B4-BE49-F238E27FC236}">
                <a16:creationId xmlns:a16="http://schemas.microsoft.com/office/drawing/2014/main" id="{BA8DCDB0-CB5C-1D4E-97B6-4C45BCBC9A8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98513" y="2684806"/>
            <a:ext cx="3391200" cy="2016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C2C6DEF4-E0F7-5945-8596-C455B5C16F8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8513" y="4826642"/>
            <a:ext cx="3391199" cy="8185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0" name="Text Placeholder 16">
            <a:extLst>
              <a:ext uri="{FF2B5EF4-FFF2-40B4-BE49-F238E27FC236}">
                <a16:creationId xmlns:a16="http://schemas.microsoft.com/office/drawing/2014/main" id="{EEB294BE-6D08-8F44-85A2-819BF9AC60F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962599" y="2118126"/>
            <a:ext cx="3391199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Picture Placeholder 5">
            <a:extLst>
              <a:ext uri="{FF2B5EF4-FFF2-40B4-BE49-F238E27FC236}">
                <a16:creationId xmlns:a16="http://schemas.microsoft.com/office/drawing/2014/main" id="{5590938A-A2A4-E943-83CC-5DA1AC7A90A1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7962600" y="2684806"/>
            <a:ext cx="3391200" cy="2016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4F32EA24-32A7-7746-AD51-6F1F3229B5E0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962600" y="4826642"/>
            <a:ext cx="3391199" cy="8185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3" name="Text Placeholder 16">
            <a:extLst>
              <a:ext uri="{FF2B5EF4-FFF2-40B4-BE49-F238E27FC236}">
                <a16:creationId xmlns:a16="http://schemas.microsoft.com/office/drawing/2014/main" id="{C94BFB10-E2C7-8745-9886-43564469C41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4380553" y="2118126"/>
            <a:ext cx="3391199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Picture Placeholder 5">
            <a:extLst>
              <a:ext uri="{FF2B5EF4-FFF2-40B4-BE49-F238E27FC236}">
                <a16:creationId xmlns:a16="http://schemas.microsoft.com/office/drawing/2014/main" id="{51FF46C3-8ADD-6843-8312-ECBC62A64D6C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4380554" y="2684806"/>
            <a:ext cx="3391200" cy="2016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63F0C0E4-BE5A-5F44-9EA4-7DFA758F941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380554" y="4826642"/>
            <a:ext cx="3391199" cy="8185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9765AA27-5341-EC41-B07F-A7534662F862}"/>
              </a:ext>
            </a:extLst>
          </p:cNvPr>
          <p:cNvSpPr>
            <a:spLocks noGrp="1"/>
          </p:cNvSpPr>
          <p:nvPr>
            <p:ph type="ftr" sz="quarter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Footer</a:t>
            </a:r>
          </a:p>
        </p:txBody>
      </p:sp>
      <p:sp>
        <p:nvSpPr>
          <p:cNvPr id="17" name="Slide Number Placeholder 17">
            <a:extLst>
              <a:ext uri="{FF2B5EF4-FFF2-40B4-BE49-F238E27FC236}">
                <a16:creationId xmlns:a16="http://schemas.microsoft.com/office/drawing/2014/main" id="{5255AD41-DE7E-2544-84E8-5AF608279858}"/>
              </a:ext>
            </a:extLst>
          </p:cNvPr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0E81B-DE24-AA41-B8A7-0B4B8559D78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967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B409BD3F-F530-F243-869B-69BA7F0018A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61629" y="-49676"/>
            <a:ext cx="6115455" cy="3469532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336A131-4879-FB47-9E7B-AAF8A9CB331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95651" y="4284101"/>
            <a:ext cx="2012400" cy="74785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6C93232-97D6-E84B-BC73-E18B06B47D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5651" y="5114462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78EE14CE-ADFF-424F-9477-F049FF4968F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265547" y="4284200"/>
            <a:ext cx="2012400" cy="7477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bg1"/>
                </a:solidFill>
              </a:defRPr>
            </a:lvl2pPr>
            <a:lvl3pPr marL="914400" indent="0" algn="ctr">
              <a:buNone/>
              <a:defRPr>
                <a:solidFill>
                  <a:schemeClr val="bg1"/>
                </a:solidFill>
              </a:defRPr>
            </a:lvl3pPr>
            <a:lvl4pPr marL="1371600" indent="0" algn="ctr">
              <a:buNone/>
              <a:defRPr>
                <a:solidFill>
                  <a:schemeClr val="bg1"/>
                </a:solidFill>
              </a:defRPr>
            </a:lvl4pPr>
            <a:lvl5pPr marL="1828800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513A2B92-0A31-F749-AA48-B7F0E5A349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265547" y="5114462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 sz="1500">
                <a:solidFill>
                  <a:schemeClr val="bg1"/>
                </a:solidFill>
              </a:defRPr>
            </a:lvl2pPr>
            <a:lvl3pPr marL="914400" indent="0" algn="ctr">
              <a:buNone/>
              <a:defRPr sz="1500">
                <a:solidFill>
                  <a:schemeClr val="bg1"/>
                </a:solidFill>
              </a:defRPr>
            </a:lvl3pPr>
            <a:lvl4pPr marL="1371600" indent="0" algn="ctr">
              <a:buNone/>
              <a:defRPr sz="1500">
                <a:solidFill>
                  <a:schemeClr val="bg1"/>
                </a:solidFill>
              </a:defRPr>
            </a:lvl4pPr>
            <a:lvl5pPr marL="1828800" indent="0" algn="ctr">
              <a:buNone/>
              <a:defRPr sz="15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B0625686-7B8B-1D40-BB0A-3C620C88391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68040" y="915610"/>
            <a:ext cx="2012950" cy="7477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25" name="Text Placeholder 23">
            <a:extLst>
              <a:ext uri="{FF2B5EF4-FFF2-40B4-BE49-F238E27FC236}">
                <a16:creationId xmlns:a16="http://schemas.microsoft.com/office/drawing/2014/main" id="{0036D8AD-6FA2-DB4E-95BB-26438FC1BEC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342117" y="915610"/>
            <a:ext cx="2012950" cy="7477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9DC0E9AD-34FF-E348-AEC2-650A5F31A10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868590" y="1749988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7" name="Text Placeholder 14">
            <a:extLst>
              <a:ext uri="{FF2B5EF4-FFF2-40B4-BE49-F238E27FC236}">
                <a16:creationId xmlns:a16="http://schemas.microsoft.com/office/drawing/2014/main" id="{57A56864-18E3-6E4E-91D4-EAFD7C61825F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9342117" y="1749988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9" name="Picture Placeholder 7">
            <a:extLst>
              <a:ext uri="{FF2B5EF4-FFF2-40B4-BE49-F238E27FC236}">
                <a16:creationId xmlns:a16="http://schemas.microsoft.com/office/drawing/2014/main" id="{B9F7D0CA-DBE3-4F47-84DB-DA1FC5A3A5E7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062472" y="3419856"/>
            <a:ext cx="6129528" cy="3419856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59620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emf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theme" Target="../theme/theme7.xml"/><Relationship Id="rId4" Type="http://schemas.openxmlformats.org/officeDocument/2006/relationships/slideLayout" Target="../slideLayouts/slideLayout10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AD8C73FB-10BD-6849-95FD-16998A2702A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/>
          <a:srcRect/>
          <a:stretch/>
        </p:blipFill>
        <p:spPr bwMode="auto">
          <a:xfrm>
            <a:off x="9525" y="1786"/>
            <a:ext cx="12185648" cy="6854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>
            <a:extLst>
              <a:ext uri="{FF2B5EF4-FFF2-40B4-BE49-F238E27FC236}">
                <a16:creationId xmlns:a16="http://schemas.microsoft.com/office/drawing/2014/main" id="{453F4EEC-9546-CB4A-BC9F-EA916FB415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04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35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3500" b="1">
          <a:solidFill>
            <a:schemeClr val="bg1"/>
          </a:solidFill>
          <a:latin typeface="Arial" panose="020B060402020202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3500" b="1">
          <a:solidFill>
            <a:schemeClr val="bg1"/>
          </a:solidFill>
          <a:latin typeface="Arial" panose="020B060402020202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3500" b="1">
          <a:solidFill>
            <a:schemeClr val="bg1"/>
          </a:solidFill>
          <a:latin typeface="Arial" panose="020B060402020202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3500" b="1">
          <a:solidFill>
            <a:schemeClr val="bg1"/>
          </a:solidFill>
          <a:latin typeface="Arial" panose="020B0604020202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500" b="1">
          <a:solidFill>
            <a:schemeClr val="bg1"/>
          </a:solidFill>
          <a:latin typeface="Arial" panose="020B0604020202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500" b="1">
          <a:solidFill>
            <a:schemeClr val="bg1"/>
          </a:solidFill>
          <a:latin typeface="Arial" panose="020B0604020202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500" b="1">
          <a:solidFill>
            <a:schemeClr val="bg1"/>
          </a:solidFill>
          <a:latin typeface="Arial" panose="020B0604020202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500" b="1">
          <a:solidFill>
            <a:schemeClr val="bg1"/>
          </a:solidFill>
          <a:latin typeface="Arial" panose="020B060402020202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>
            <a:extLst>
              <a:ext uri="{FF2B5EF4-FFF2-40B4-BE49-F238E27FC236}">
                <a16:creationId xmlns:a16="http://schemas.microsoft.com/office/drawing/2014/main" id="{E2A51529-77BC-AC46-B27A-E32C9D28ED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12185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3500" b="1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panose="020B060402020202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panose="020B060402020202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panose="020B060402020202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panose="020B0604020202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panose="020B0604020202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panose="020B0604020202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panose="020B0604020202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6">
            <a:extLst>
              <a:ext uri="{FF2B5EF4-FFF2-40B4-BE49-F238E27FC236}">
                <a16:creationId xmlns:a16="http://schemas.microsoft.com/office/drawing/2014/main" id="{73C48B36-B679-4E41-A486-6BAB992D0B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12185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35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3500" b="1">
          <a:solidFill>
            <a:schemeClr val="bg1"/>
          </a:solidFill>
          <a:latin typeface="Arial" panose="020B060402020202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3500" b="1">
          <a:solidFill>
            <a:schemeClr val="bg1"/>
          </a:solidFill>
          <a:latin typeface="Arial" panose="020B060402020202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3500" b="1">
          <a:solidFill>
            <a:schemeClr val="bg1"/>
          </a:solidFill>
          <a:latin typeface="Arial" panose="020B060402020202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3500" b="1">
          <a:solidFill>
            <a:schemeClr val="bg1"/>
          </a:solidFill>
          <a:latin typeface="Arial" panose="020B0604020202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500" b="1">
          <a:solidFill>
            <a:schemeClr val="bg1"/>
          </a:solidFill>
          <a:latin typeface="Arial" panose="020B0604020202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500" b="1">
          <a:solidFill>
            <a:schemeClr val="bg1"/>
          </a:solidFill>
          <a:latin typeface="Arial" panose="020B0604020202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500" b="1">
          <a:solidFill>
            <a:schemeClr val="bg1"/>
          </a:solidFill>
          <a:latin typeface="Arial" panose="020B0604020202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500" b="1">
          <a:solidFill>
            <a:schemeClr val="bg1"/>
          </a:solidFill>
          <a:latin typeface="Arial" panose="020B060402020202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6">
            <a:extLst>
              <a:ext uri="{FF2B5EF4-FFF2-40B4-BE49-F238E27FC236}">
                <a16:creationId xmlns:a16="http://schemas.microsoft.com/office/drawing/2014/main" id="{E72576A8-ABC4-8A42-B55C-9F48B79FDA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1588"/>
            <a:ext cx="121793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6">
            <a:extLst>
              <a:ext uri="{FF2B5EF4-FFF2-40B4-BE49-F238E27FC236}">
                <a16:creationId xmlns:a16="http://schemas.microsoft.com/office/drawing/2014/main" id="{8069A6EA-25D9-0D46-8D66-54F0237CF0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1588"/>
            <a:ext cx="121793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7">
            <a:extLst>
              <a:ext uri="{FF2B5EF4-FFF2-40B4-BE49-F238E27FC236}">
                <a16:creationId xmlns:a16="http://schemas.microsoft.com/office/drawing/2014/main" id="{4E89F256-2B49-7949-9B1E-D3309D3C64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7163" y="2290763"/>
            <a:ext cx="622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2200" b="1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kern="1200">
          <a:solidFill>
            <a:schemeClr val="tx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defRPr sz="24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Placeholder 11">
            <a:extLst>
              <a:ext uri="{FF2B5EF4-FFF2-40B4-BE49-F238E27FC236}">
                <a16:creationId xmlns:a16="http://schemas.microsoft.com/office/drawing/2014/main" id="{3DA8D272-182F-394A-893A-50CC2C495E3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04863" y="365125"/>
            <a:ext cx="1054893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title</a:t>
            </a:r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9216B959-D1D3-754A-90D5-4F13B3D8DA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4863" y="6249988"/>
            <a:ext cx="4114800" cy="2889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800" dirty="0">
                <a:solidFill>
                  <a:schemeClr val="accent3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Footer</a:t>
            </a:r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6A7E9EDF-CA87-D14B-A491-EF77FED6BB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18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EEA17A9-AE24-624D-85E4-A8E9E602FDB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7173" name="Picture 3">
            <a:extLst>
              <a:ext uri="{FF2B5EF4-FFF2-40B4-BE49-F238E27FC236}">
                <a16:creationId xmlns:a16="http://schemas.microsoft.com/office/drawing/2014/main" id="{F66369F9-FC27-D244-9821-5B08678C96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22113" y="0"/>
            <a:ext cx="369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12">
            <a:extLst>
              <a:ext uri="{FF2B5EF4-FFF2-40B4-BE49-F238E27FC236}">
                <a16:creationId xmlns:a16="http://schemas.microsoft.com/office/drawing/2014/main" id="{E18EBD8E-ED48-0040-A2A0-771215EB8C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3" y="6194425"/>
            <a:ext cx="2794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85" r:id="rId2"/>
    <p:sldLayoutId id="2147483686" r:id="rId3"/>
    <p:sldLayoutId id="2147483687" r:id="rId4"/>
  </p:sldLayoutIdLst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panose="020B060402020202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panose="020B060402020202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panose="020B060402020202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panose="020B0604020202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panose="020B0604020202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panose="020B0604020202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panose="020B0604020202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sz="1600" kern="1200">
          <a:solidFill>
            <a:srgbClr val="003C71"/>
          </a:solidFill>
          <a:latin typeface="+mn-lt"/>
          <a:ea typeface="+mn-ea"/>
          <a:cs typeface="+mn-cs"/>
        </a:defRPr>
      </a:lvl1pPr>
      <a:lvl2pPr marL="742950" indent="-285750" algn="l" rtl="0" fontAlgn="base">
        <a:lnSpc>
          <a:spcPct val="90000"/>
        </a:lnSpc>
        <a:spcBef>
          <a:spcPts val="500"/>
        </a:spcBef>
        <a:spcAft>
          <a:spcPct val="0"/>
        </a:spcAft>
        <a:buClr>
          <a:schemeClr val="accent2"/>
        </a:buClr>
        <a:buFont typeface="Arial" panose="020B0604020202020204" pitchFamily="34" charset="0"/>
        <a:buChar char="•"/>
        <a:defRPr sz="1400" kern="1200">
          <a:solidFill>
            <a:srgbClr val="003C71"/>
          </a:solidFill>
          <a:latin typeface="+mn-lt"/>
          <a:ea typeface="+mn-ea"/>
          <a:cs typeface="+mn-cs"/>
        </a:defRPr>
      </a:lvl2pPr>
      <a:lvl3pPr marL="1085850" indent="-171450" algn="l" rtl="0" fontAlgn="base">
        <a:lnSpc>
          <a:spcPct val="90000"/>
        </a:lnSpc>
        <a:spcBef>
          <a:spcPts val="500"/>
        </a:spcBef>
        <a:spcAft>
          <a:spcPct val="0"/>
        </a:spcAft>
        <a:buClr>
          <a:schemeClr val="tx1"/>
        </a:buClr>
        <a:buFont typeface="System Font Regular"/>
        <a:buChar char="-"/>
        <a:defRPr sz="1200" kern="1200">
          <a:solidFill>
            <a:srgbClr val="003C71"/>
          </a:solidFill>
          <a:latin typeface="+mn-lt"/>
          <a:ea typeface="+mn-ea"/>
          <a:cs typeface="+mn-cs"/>
        </a:defRPr>
      </a:lvl3pPr>
      <a:lvl4pPr marL="1543050" indent="-171450" algn="l" rtl="0" fontAlgn="base">
        <a:lnSpc>
          <a:spcPct val="90000"/>
        </a:lnSpc>
        <a:spcBef>
          <a:spcPts val="5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1000" kern="1200">
          <a:solidFill>
            <a:srgbClr val="003C71"/>
          </a:solidFill>
          <a:latin typeface="+mn-lt"/>
          <a:ea typeface="+mn-ea"/>
          <a:cs typeface="+mn-cs"/>
        </a:defRPr>
      </a:lvl4pPr>
      <a:lvl5pPr marL="2000250" indent="-171450" algn="l" rtl="0" fontAlgn="base">
        <a:lnSpc>
          <a:spcPct val="90000"/>
        </a:lnSpc>
        <a:spcBef>
          <a:spcPts val="500"/>
        </a:spcBef>
        <a:spcAft>
          <a:spcPct val="0"/>
        </a:spcAft>
        <a:buClr>
          <a:schemeClr val="tx1"/>
        </a:buClr>
        <a:buFont typeface="System Font Regular"/>
        <a:buChar char="-"/>
        <a:defRPr sz="800" kern="1200">
          <a:solidFill>
            <a:srgbClr val="003C7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11D494A7-29E9-3C4E-B8DB-9BFC03881E1D}"/>
              </a:ext>
            </a:extLst>
          </p:cNvPr>
          <p:cNvSpPr/>
          <p:nvPr/>
        </p:nvSpPr>
        <p:spPr>
          <a:xfrm>
            <a:off x="6072188" y="0"/>
            <a:ext cx="6119812" cy="3419475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FA6AAC6-7F5E-154C-A08B-457168B196E7}"/>
              </a:ext>
            </a:extLst>
          </p:cNvPr>
          <p:cNvSpPr/>
          <p:nvPr/>
        </p:nvSpPr>
        <p:spPr>
          <a:xfrm>
            <a:off x="0" y="3419475"/>
            <a:ext cx="6072188" cy="34385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8196" name="Picture 18">
            <a:extLst>
              <a:ext uri="{FF2B5EF4-FFF2-40B4-BE49-F238E27FC236}">
                <a16:creationId xmlns:a16="http://schemas.microsoft.com/office/drawing/2014/main" id="{7614CFA3-1BDA-374F-B1FC-EE5129324D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288" y="4071938"/>
            <a:ext cx="207962" cy="20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19">
            <a:extLst>
              <a:ext uri="{FF2B5EF4-FFF2-40B4-BE49-F238E27FC236}">
                <a16:creationId xmlns:a16="http://schemas.microsoft.com/office/drawing/2014/main" id="{81AC7E66-552B-4F4D-A006-D54EE7F907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0025" y="4071938"/>
            <a:ext cx="207963" cy="20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20">
            <a:extLst>
              <a:ext uri="{FF2B5EF4-FFF2-40B4-BE49-F238E27FC236}">
                <a16:creationId xmlns:a16="http://schemas.microsoft.com/office/drawing/2014/main" id="{2F9EBF05-CC23-6C40-9F42-16762F22E8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587375" y="5946775"/>
            <a:ext cx="207963" cy="20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21">
            <a:extLst>
              <a:ext uri="{FF2B5EF4-FFF2-40B4-BE49-F238E27FC236}">
                <a16:creationId xmlns:a16="http://schemas.microsoft.com/office/drawing/2014/main" id="{0FE04307-B3F0-3446-9710-3F999F59B2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3057525" y="5946775"/>
            <a:ext cx="207963" cy="20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Picture 22">
            <a:extLst>
              <a:ext uri="{FF2B5EF4-FFF2-40B4-BE49-F238E27FC236}">
                <a16:creationId xmlns:a16="http://schemas.microsoft.com/office/drawing/2014/main" id="{7FFA7896-0CF3-C749-ADA0-D9D0C4927F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0475" y="714375"/>
            <a:ext cx="2079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Picture 23">
            <a:extLst>
              <a:ext uri="{FF2B5EF4-FFF2-40B4-BE49-F238E27FC236}">
                <a16:creationId xmlns:a16="http://schemas.microsoft.com/office/drawing/2014/main" id="{3ACF9095-5D95-A94E-8C90-F11D45FC4E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58563" y="714375"/>
            <a:ext cx="207962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2" name="Picture 24">
            <a:extLst>
              <a:ext uri="{FF2B5EF4-FFF2-40B4-BE49-F238E27FC236}">
                <a16:creationId xmlns:a16="http://schemas.microsoft.com/office/drawing/2014/main" id="{2D27F47A-A09C-FE4C-8B51-05EF0F75BE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6661150" y="2598738"/>
            <a:ext cx="207963" cy="20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3" name="Picture 25">
            <a:extLst>
              <a:ext uri="{FF2B5EF4-FFF2-40B4-BE49-F238E27FC236}">
                <a16:creationId xmlns:a16="http://schemas.microsoft.com/office/drawing/2014/main" id="{B65DD9A0-1072-3540-B0DE-655927C412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9134475" y="2598738"/>
            <a:ext cx="207963" cy="20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Title 1">
            <a:extLst>
              <a:ext uri="{FF2B5EF4-FFF2-40B4-BE49-F238E27FC236}">
                <a16:creationId xmlns:a16="http://schemas.microsoft.com/office/drawing/2014/main" id="{8E94F5B8-3DD2-924E-92D4-E662F8A44F6A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 bwMode="auto">
          <a:xfrm>
            <a:off x="536575" y="5191125"/>
            <a:ext cx="10131425" cy="1016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itle Slide 1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EA31BD-2E57-5E45-86F9-ABAF87BE6543}" vid="{0F5C8F5D-0A0C-B443-92EB-772E3ABD144F}"/>
    </a:ext>
  </a:extLst>
</a:theme>
</file>

<file path=ppt/theme/theme2.xml><?xml version="1.0" encoding="utf-8"?>
<a:theme xmlns:a="http://schemas.openxmlformats.org/drawingml/2006/main" name="Divider Slide 1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EA31BD-2E57-5E45-86F9-ABAF87BE6543}" vid="{BBA9DCAE-0B2E-864D-AE59-017EBEAF9F11}"/>
    </a:ext>
  </a:extLst>
</a:theme>
</file>

<file path=ppt/theme/theme3.xml><?xml version="1.0" encoding="utf-8"?>
<a:theme xmlns:a="http://schemas.openxmlformats.org/drawingml/2006/main" name="Divider Slide 2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EA31BD-2E57-5E45-86F9-ABAF87BE6543}" vid="{53BDCFB9-63DB-3440-A3AA-8347ED077482}"/>
    </a:ext>
  </a:extLst>
</a:theme>
</file>

<file path=ppt/theme/theme4.xml><?xml version="1.0" encoding="utf-8"?>
<a:theme xmlns:a="http://schemas.openxmlformats.org/drawingml/2006/main" name="Divider Slide 3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EA31BD-2E57-5E45-86F9-ABAF87BE6543}" vid="{6804C615-E59F-B14C-BEB9-98A73173C788}"/>
    </a:ext>
  </a:extLst>
</a:theme>
</file>

<file path=ppt/theme/theme5.xml><?xml version="1.0" encoding="utf-8"?>
<a:theme xmlns:a="http://schemas.openxmlformats.org/drawingml/2006/main" name="Divider Slide 4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EA31BD-2E57-5E45-86F9-ABAF87BE6543}" vid="{4E496E7F-45A8-6944-BDF4-CFD8C1C1DE3D}"/>
    </a:ext>
  </a:extLst>
</a:theme>
</file>

<file path=ppt/theme/theme6.xml><?xml version="1.0" encoding="utf-8"?>
<a:theme xmlns:a="http://schemas.openxmlformats.org/drawingml/2006/main" name="Divider Slide 5 - Quote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EA31BD-2E57-5E45-86F9-ABAF87BE6543}" vid="{57D4E3B9-0144-9548-A6D2-CF4076DE2BBA}"/>
    </a:ext>
  </a:extLst>
</a:theme>
</file>

<file path=ppt/theme/theme7.xml><?xml version="1.0" encoding="utf-8"?>
<a:theme xmlns:a="http://schemas.openxmlformats.org/drawingml/2006/main" name="Content Slides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EA31BD-2E57-5E45-86F9-ABAF87BE6543}" vid="{25980FA8-FD1E-1743-A580-0F5EE22907D7}"/>
    </a:ext>
  </a:extLst>
</a:theme>
</file>

<file path=ppt/theme/theme8.xml><?xml version="1.0" encoding="utf-8"?>
<a:theme xmlns:a="http://schemas.openxmlformats.org/drawingml/2006/main" name="Stats Slide">
  <a:themeElements>
    <a:clrScheme name="OT Branded">
      <a:dk1>
        <a:srgbClr val="003B70"/>
      </a:dk1>
      <a:lt1>
        <a:srgbClr val="FFFFFF"/>
      </a:lt1>
      <a:dk2>
        <a:srgbClr val="003B70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283C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EA31BD-2E57-5E45-86F9-ABAF87BE6543}" vid="{53C46B01-C481-F348-9602-41E8E9EF2ED0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</vt:i4>
      </vt:variant>
    </vt:vector>
  </HeadingPairs>
  <TitlesOfParts>
    <vt:vector size="12" baseType="lpstr">
      <vt:lpstr>Arial</vt:lpstr>
      <vt:lpstr>Calibri</vt:lpstr>
      <vt:lpstr>System Font Regular</vt:lpstr>
      <vt:lpstr>Title Slide 1</vt:lpstr>
      <vt:lpstr>Divider Slide 1</vt:lpstr>
      <vt:lpstr>Divider Slide 2</vt:lpstr>
      <vt:lpstr>Divider Slide 3</vt:lpstr>
      <vt:lpstr>Divider Slide 4</vt:lpstr>
      <vt:lpstr>Divider Slide 5 - Quote</vt:lpstr>
      <vt:lpstr>Content Slides</vt:lpstr>
      <vt:lpstr>Stats Slide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Kristie Arbour</dc:creator>
  <cp:lastModifiedBy>Kristie Arbour</cp:lastModifiedBy>
  <cp:revision>1</cp:revision>
  <dcterms:created xsi:type="dcterms:W3CDTF">2026-04-17T16:28:19Z</dcterms:created>
  <dcterms:modified xsi:type="dcterms:W3CDTF">2026-04-17T16:28:52Z</dcterms:modified>
</cp:coreProperties>
</file>